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media/image5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1.gif" ContentType="image/gif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3" r:id="rId4"/>
  </p:sldMasterIdLst>
  <p:sldIdLst>
    <p:sldId id="256" r:id="rId5"/>
    <p:sldId id="257" r:id="rId6"/>
    <p:sldId id="258" r:id="rId7"/>
    <p:sldId id="259" r:id="rId8"/>
    <p:sldId id="260" r:id="rId9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presProps" Target="presProps.xml"/>
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Portfoli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/>
          <p:nvPr/>
        </p:nvSpPr>
        <p:spPr>
          <a:xfrm>
            <a:off x="4104000" y="4896000"/>
            <a:ext cx="5759640" cy="34596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fld id="{51C6E35D-1244-4E57-A3CB-5EEDA1F77AFB}" type="author"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 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" name=""/>
          <p:cNvSpPr/>
          <p:nvPr/>
        </p:nvSpPr>
        <p:spPr>
          <a:xfrm>
            <a:off x="25920" y="4628880"/>
            <a:ext cx="6119640" cy="176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2040" bIns="-3204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" name=""/>
          <p:cNvSpPr/>
          <p:nvPr/>
        </p:nvSpPr>
        <p:spPr>
          <a:xfrm>
            <a:off x="3859200" y="5324400"/>
            <a:ext cx="62398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5" name="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1080 w 6840"/>
              <a:gd name="textAreaRight" fmla="*/ 6120 w 6840"/>
              <a:gd name="textAreaTop" fmla="*/ 1080 h 487080"/>
              <a:gd name="textAreaBottom" fmla="*/ 486360 h 487080"/>
            </a:gdLst>
            <a:ahLst/>
            <a:cxnLst/>
            <a:rect l="textAreaLeft" t="textAreaTop" r="textAreaRight" b="textAreaBottom"/>
            <a:pathLst>
              <a:path w="21600" h="1393714">
                <a:moveTo>
                  <a:pt x="10800" y="0"/>
                </a:moveTo>
                <a:arcTo wR="10800" hR="10800" stAng="16200000" swAng="-5400000"/>
                <a:lnTo>
                  <a:pt x="0" y="1382914"/>
                </a:lnTo>
                <a:arcTo wR="10800" hR="10800" stAng="10800000" swAng="-5400000"/>
                <a:lnTo>
                  <a:pt x="10800" y="1393714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44000" y="258480"/>
            <a:ext cx="953964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>
            <a:off x="4104000" y="4896000"/>
            <a:ext cx="5759640" cy="34596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fld id="{B42D8FE9-6A3F-4C22-811F-94D898607812}" type="author"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 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" name=""/>
          <p:cNvSpPr/>
          <p:nvPr/>
        </p:nvSpPr>
        <p:spPr>
          <a:xfrm>
            <a:off x="25920" y="4628880"/>
            <a:ext cx="6119640" cy="176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2040" bIns="-3204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0" name=""/>
          <p:cNvSpPr/>
          <p:nvPr/>
        </p:nvSpPr>
        <p:spPr>
          <a:xfrm>
            <a:off x="3859200" y="5324400"/>
            <a:ext cx="62398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1" name=""/>
          <p:cNvSpPr/>
          <p:nvPr/>
        </p:nvSpPr>
        <p:spPr>
          <a:xfrm>
            <a:off x="4044960" y="4944960"/>
            <a:ext cx="6840" cy="487080"/>
          </a:xfrm>
          <a:custGeom>
            <a:avLst/>
            <a:gdLst>
              <a:gd name="textAreaLeft" fmla="*/ 1080 w 6840"/>
              <a:gd name="textAreaRight" fmla="*/ 6120 w 6840"/>
              <a:gd name="textAreaTop" fmla="*/ 1080 h 487080"/>
              <a:gd name="textAreaBottom" fmla="*/ 486360 h 487080"/>
            </a:gdLst>
            <a:ahLst/>
            <a:cxnLst/>
            <a:rect l="textAreaLeft" t="textAreaTop" r="textAreaRight" b="textAreaBottom"/>
            <a:pathLst>
              <a:path w="21600" h="1393714">
                <a:moveTo>
                  <a:pt x="10800" y="0"/>
                </a:moveTo>
                <a:arcTo wR="10800" hR="10800" stAng="16200000" swAng="-5400000"/>
                <a:lnTo>
                  <a:pt x="0" y="1382914"/>
                </a:lnTo>
                <a:arcTo wR="10800" hR="10800" stAng="10800000" swAng="-5400000"/>
                <a:lnTo>
                  <a:pt x="10800" y="1393714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4000" y="258480"/>
            <a:ext cx="953964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4000" y="83160"/>
            <a:ext cx="953964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372242-F42A-4822-8EB2-941F8CC8D64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wo column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"/>
          <p:cNvSpPr/>
          <p:nvPr/>
        </p:nvSpPr>
        <p:spPr>
          <a:xfrm>
            <a:off x="20880" y="607320"/>
            <a:ext cx="6119640" cy="176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2040" bIns="-3204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7" name=""/>
          <p:cNvSpPr/>
          <p:nvPr/>
        </p:nvSpPr>
        <p:spPr>
          <a:xfrm>
            <a:off x="4430520" y="840960"/>
            <a:ext cx="567360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8" name="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1080 w 6840"/>
              <a:gd name="textAreaRight" fmla="*/ 6120 w 6840"/>
              <a:gd name="textAreaTop" fmla="*/ 1080 h 492840"/>
              <a:gd name="textAreaBottom" fmla="*/ 492120 h 492840"/>
            </a:gdLst>
            <a:ahLst/>
            <a:cxnLst/>
            <a:rect l="textAreaLeft" t="textAreaTop" r="textAreaRight" b="textAreaBottom"/>
            <a:pathLst>
              <a:path w="21600" h="1410171">
                <a:moveTo>
                  <a:pt x="10800" y="0"/>
                </a:moveTo>
                <a:arcTo wR="10800" hR="10800" stAng="16200000" swAng="-5400000"/>
                <a:lnTo>
                  <a:pt x="0" y="1399371"/>
                </a:lnTo>
                <a:arcTo wR="10800" hR="10800" stAng="10800000" swAng="-5400000"/>
                <a:lnTo>
                  <a:pt x="10800" y="14101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9" name=""/>
          <p:cNvSpPr/>
          <p:nvPr/>
        </p:nvSpPr>
        <p:spPr>
          <a:xfrm>
            <a:off x="5644080" y="5194800"/>
            <a:ext cx="37216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0" name="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1080 w 6840"/>
              <a:gd name="textAreaRight" fmla="*/ 6120 w 6840"/>
              <a:gd name="textAreaTop" fmla="*/ 1080 h 349200"/>
              <a:gd name="textAreaBottom" fmla="*/ 348480 h 349200"/>
            </a:gdLst>
            <a:ahLst/>
            <a:cxnLst/>
            <a:rect l="textAreaLeft" t="textAreaTop" r="textAreaRight" b="textAreaBottom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10800" stAng="10800000" swAng="-5400000"/>
                <a:lnTo>
                  <a:pt x="10800" y="9997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1" name=""/>
          <p:cNvSpPr/>
          <p:nvPr/>
        </p:nvSpPr>
        <p:spPr>
          <a:xfrm>
            <a:off x="974160" y="5194440"/>
            <a:ext cx="37216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2" name="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1080 w 6840"/>
              <a:gd name="textAreaRight" fmla="*/ 6120 w 6840"/>
              <a:gd name="textAreaTop" fmla="*/ 1080 h 349200"/>
              <a:gd name="textAreaBottom" fmla="*/ 348480 h 349200"/>
            </a:gdLst>
            <a:ahLst/>
            <a:cxnLst/>
            <a:rect l="textAreaLeft" t="textAreaTop" r="textAreaRight" b="textAreaBottom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10800" stAng="10800000" swAng="-5400000"/>
                <a:lnTo>
                  <a:pt x="10800" y="9997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3" name="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360 w 10440"/>
              <a:gd name="textAreaTop" fmla="*/ 1440 h 3700440"/>
              <a:gd name="textAreaBottom" fmla="*/ 3699360 h 3700440"/>
            </a:gdLst>
            <a:ahLst/>
            <a:cxnLst/>
            <a:rect l="textAreaLeft" t="textAreaTop" r="textAreaRight" b="textAreaBottom"/>
            <a:pathLst>
              <a:path w="21600" h="7163535">
                <a:moveTo>
                  <a:pt x="10800" y="0"/>
                </a:moveTo>
                <a:arcTo wR="10800" hR="10800" stAng="16200000" swAng="-5400000"/>
                <a:lnTo>
                  <a:pt x="0" y="7152735"/>
                </a:lnTo>
                <a:arcTo wR="10800" hR="10800" stAng="10800000" swAng="-5400000"/>
                <a:lnTo>
                  <a:pt x="10800" y="7163535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44000" y="258480"/>
            <a:ext cx="953964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ftr" idx="4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sldNum" idx="5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4AFB6D0-C7DB-4616-AAE1-DFC8510FEFF2}" type="slidenum"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dt" idx="6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"/>
          <p:cNvSpPr/>
          <p:nvPr/>
        </p:nvSpPr>
        <p:spPr>
          <a:xfrm>
            <a:off x="20880" y="607320"/>
            <a:ext cx="6119640" cy="176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2040" bIns="-3204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0" name=""/>
          <p:cNvSpPr/>
          <p:nvPr/>
        </p:nvSpPr>
        <p:spPr>
          <a:xfrm>
            <a:off x="4430520" y="840960"/>
            <a:ext cx="567360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1" name="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1080 w 6840"/>
              <a:gd name="textAreaRight" fmla="*/ 6120 w 6840"/>
              <a:gd name="textAreaTop" fmla="*/ 1080 h 492840"/>
              <a:gd name="textAreaBottom" fmla="*/ 492120 h 492840"/>
            </a:gdLst>
            <a:ahLst/>
            <a:cxnLst/>
            <a:rect l="textAreaLeft" t="textAreaTop" r="textAreaRight" b="textAreaBottom"/>
            <a:pathLst>
              <a:path w="21600" h="1410171">
                <a:moveTo>
                  <a:pt x="10800" y="0"/>
                </a:moveTo>
                <a:arcTo wR="10800" hR="10800" stAng="16200000" swAng="-5400000"/>
                <a:lnTo>
                  <a:pt x="0" y="1399371"/>
                </a:lnTo>
                <a:arcTo wR="10800" hR="10800" stAng="10800000" swAng="-5400000"/>
                <a:lnTo>
                  <a:pt x="10800" y="14101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2" name=""/>
          <p:cNvSpPr/>
          <p:nvPr/>
        </p:nvSpPr>
        <p:spPr>
          <a:xfrm>
            <a:off x="5644080" y="5194800"/>
            <a:ext cx="37216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3" name="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1080 w 6840"/>
              <a:gd name="textAreaRight" fmla="*/ 6120 w 6840"/>
              <a:gd name="textAreaTop" fmla="*/ 1080 h 349200"/>
              <a:gd name="textAreaBottom" fmla="*/ 348480 h 349200"/>
            </a:gdLst>
            <a:ahLst/>
            <a:cxnLst/>
            <a:rect l="textAreaLeft" t="textAreaTop" r="textAreaRight" b="textAreaBottom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10800" stAng="10800000" swAng="-5400000"/>
                <a:lnTo>
                  <a:pt x="10800" y="9997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4" name=""/>
          <p:cNvSpPr/>
          <p:nvPr/>
        </p:nvSpPr>
        <p:spPr>
          <a:xfrm>
            <a:off x="974160" y="5194440"/>
            <a:ext cx="372168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5" name=""/>
          <p:cNvSpPr/>
          <p:nvPr/>
        </p:nvSpPr>
        <p:spPr>
          <a:xfrm>
            <a:off x="4590000" y="4914000"/>
            <a:ext cx="6840" cy="349200"/>
          </a:xfrm>
          <a:custGeom>
            <a:avLst/>
            <a:gdLst>
              <a:gd name="textAreaLeft" fmla="*/ 1080 w 6840"/>
              <a:gd name="textAreaRight" fmla="*/ 6120 w 6840"/>
              <a:gd name="textAreaTop" fmla="*/ 1080 h 349200"/>
              <a:gd name="textAreaBottom" fmla="*/ 348480 h 349200"/>
            </a:gdLst>
            <a:ahLst/>
            <a:cxnLst/>
            <a:rect l="textAreaLeft" t="textAreaTop" r="textAreaRight" b="textAreaBottom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10800" stAng="10800000" swAng="-5400000"/>
                <a:lnTo>
                  <a:pt x="10800" y="9997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6" name=""/>
          <p:cNvSpPr/>
          <p:nvPr/>
        </p:nvSpPr>
        <p:spPr>
          <a:xfrm>
            <a:off x="5055480" y="1037160"/>
            <a:ext cx="10440" cy="3700440"/>
          </a:xfrm>
          <a:custGeom>
            <a:avLst/>
            <a:gdLst>
              <a:gd name="textAreaLeft" fmla="*/ 1440 w 10440"/>
              <a:gd name="textAreaRight" fmla="*/ 9360 w 10440"/>
              <a:gd name="textAreaTop" fmla="*/ 1440 h 3700440"/>
              <a:gd name="textAreaBottom" fmla="*/ 3699360 h 3700440"/>
            </a:gdLst>
            <a:ahLst/>
            <a:cxnLst/>
            <a:rect l="textAreaLeft" t="textAreaTop" r="textAreaRight" b="textAreaBottom"/>
            <a:pathLst>
              <a:path w="21600" h="7163535">
                <a:moveTo>
                  <a:pt x="10800" y="0"/>
                </a:moveTo>
                <a:arcTo wR="10800" hR="10800" stAng="16200000" swAng="-5400000"/>
                <a:lnTo>
                  <a:pt x="0" y="7152735"/>
                </a:lnTo>
                <a:arcTo wR="10800" hR="10800" stAng="10800000" swAng="-5400000"/>
                <a:lnTo>
                  <a:pt x="10800" y="7163535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gradFill rotWithShape="0"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44000" y="258480"/>
            <a:ext cx="953964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ftr" idx="7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sldNum" idx="8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F043A3-9DF8-4E51-976E-957DF5C229E1}" type="slidenum"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dt" idx="9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"/>
          <p:cNvSpPr/>
          <p:nvPr/>
        </p:nvSpPr>
        <p:spPr>
          <a:xfrm>
            <a:off x="20880" y="607320"/>
            <a:ext cx="6119640" cy="176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cccccc"/>
              </a:gs>
              <a:gs pos="100000">
                <a:srgbClr val="333333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2040" bIns="-3204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5" name=""/>
          <p:cNvSpPr/>
          <p:nvPr/>
        </p:nvSpPr>
        <p:spPr>
          <a:xfrm>
            <a:off x="4430520" y="840960"/>
            <a:ext cx="567360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6" name=""/>
          <p:cNvSpPr/>
          <p:nvPr/>
        </p:nvSpPr>
        <p:spPr>
          <a:xfrm>
            <a:off x="9819720" y="474480"/>
            <a:ext cx="6840" cy="492840"/>
          </a:xfrm>
          <a:custGeom>
            <a:avLst/>
            <a:gdLst>
              <a:gd name="textAreaLeft" fmla="*/ 1080 w 6840"/>
              <a:gd name="textAreaRight" fmla="*/ 6120 w 6840"/>
              <a:gd name="textAreaTop" fmla="*/ 1080 h 492840"/>
              <a:gd name="textAreaBottom" fmla="*/ 492120 h 492840"/>
            </a:gdLst>
            <a:ahLst/>
            <a:cxnLst/>
            <a:rect l="textAreaLeft" t="textAreaTop" r="textAreaRight" b="textAreaBottom"/>
            <a:pathLst>
              <a:path w="21600" h="1410171">
                <a:moveTo>
                  <a:pt x="10800" y="0"/>
                </a:moveTo>
                <a:arcTo wR="10800" hR="10800" stAng="16200000" swAng="-5400000"/>
                <a:lnTo>
                  <a:pt x="0" y="1399371"/>
                </a:lnTo>
                <a:arcTo wR="10800" hR="10800" stAng="10800000" swAng="-5400000"/>
                <a:lnTo>
                  <a:pt x="10800" y="14101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7" name=""/>
          <p:cNvSpPr/>
          <p:nvPr/>
        </p:nvSpPr>
        <p:spPr>
          <a:xfrm>
            <a:off x="1900800" y="5204880"/>
            <a:ext cx="7464960" cy="6840"/>
          </a:xfrm>
          <a:prstGeom prst="roundRect">
            <a:avLst>
              <a:gd name="adj" fmla="val 50000"/>
            </a:avLst>
          </a:prstGeom>
          <a:gradFill rotWithShape="0">
            <a:gsLst>
              <a:gs pos="0">
                <a:srgbClr val="333333"/>
              </a:gs>
              <a:gs pos="100000">
                <a:srgbClr val="cccccc"/>
              </a:gs>
            </a:gsLst>
            <a:lin ang="0"/>
          </a:gra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-39960" bIns="-3996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8" name=""/>
          <p:cNvSpPr/>
          <p:nvPr/>
        </p:nvSpPr>
        <p:spPr>
          <a:xfrm>
            <a:off x="9259920" y="4917240"/>
            <a:ext cx="6840" cy="349200"/>
          </a:xfrm>
          <a:custGeom>
            <a:avLst/>
            <a:gdLst>
              <a:gd name="textAreaLeft" fmla="*/ 1080 w 6840"/>
              <a:gd name="textAreaRight" fmla="*/ 6120 w 6840"/>
              <a:gd name="textAreaTop" fmla="*/ 1080 h 349200"/>
              <a:gd name="textAreaBottom" fmla="*/ 348480 h 349200"/>
            </a:gdLst>
            <a:ahLst/>
            <a:cxnLst/>
            <a:rect l="textAreaLeft" t="textAreaTop" r="textAreaRight" b="textAreaBottom"/>
            <a:pathLst>
              <a:path w="21600" h="999771">
                <a:moveTo>
                  <a:pt x="10800" y="0"/>
                </a:moveTo>
                <a:arcTo wR="10800" hR="10800" stAng="16200000" swAng="-5400000"/>
                <a:lnTo>
                  <a:pt x="0" y="988971"/>
                </a:lnTo>
                <a:arcTo wR="10800" hR="10800" stAng="10800000" swAng="-5400000"/>
                <a:lnTo>
                  <a:pt x="10800" y="999771"/>
                </a:lnTo>
                <a:arcTo wR="10800" hR="10800" stAng="5400000" swAng="-5400000"/>
                <a:lnTo>
                  <a:pt x="21600" y="10800"/>
                </a:lnTo>
                <a:arcTo wR="10800" hR="10800" stAng="0" swAng="-5400000"/>
                <a:close/>
              </a:path>
            </a:pathLst>
          </a:custGeom>
          <a:solidFill>
            <a:srgbClr val="cccccc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44000" y="258480"/>
            <a:ext cx="953964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ftr" idx="1"/>
          </p:nvPr>
        </p:nvSpPr>
        <p:spPr>
          <a:xfrm>
            <a:off x="2520000" y="5256000"/>
            <a:ext cx="467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sldNum" idx="2"/>
          </p:nvPr>
        </p:nvSpPr>
        <p:spPr>
          <a:xfrm>
            <a:off x="7560000" y="5256000"/>
            <a:ext cx="1619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6CB0E7B-F467-47B4-B31F-D9A3490A02A0}" type="slidenum"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dt" idx="3"/>
          </p:nvPr>
        </p:nvSpPr>
        <p:spPr>
          <a:xfrm>
            <a:off x="504000" y="5256000"/>
            <a:ext cx="1655640" cy="41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2"/>
    <p:sldLayoutId id="214748365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1200" y="2514240"/>
            <a:ext cx="8999640" cy="65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sp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Cellular automata simulation (17.)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" name=""/>
          <p:cNvSpPr/>
          <p:nvPr/>
        </p:nvSpPr>
        <p:spPr>
          <a:xfrm>
            <a:off x="3792960" y="3429000"/>
            <a:ext cx="2607480" cy="60192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spAutoFit/>
          </a:bodyPr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Restye János Barnabás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F8U9I2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44000" y="71640"/>
            <a:ext cx="9539640" cy="648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Feladat bemutatása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2116800" y="1326600"/>
            <a:ext cx="5845680" cy="328788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60FCA8-1FCA-4140-920C-7D3005095E89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44000" y="71640"/>
            <a:ext cx="9539640" cy="648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Párhuzamosítás OpenCL-ben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981360" y="914400"/>
            <a:ext cx="2675880" cy="182844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59" name=""/>
          <p:cNvSpPr/>
          <p:nvPr/>
        </p:nvSpPr>
        <p:spPr>
          <a:xfrm>
            <a:off x="2626920" y="2135520"/>
            <a:ext cx="750600" cy="226440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60" name="" descr=""/>
          <p:cNvPicPr/>
          <p:nvPr/>
        </p:nvPicPr>
        <p:blipFill>
          <a:blip r:embed="rId2"/>
          <a:stretch/>
        </p:blipFill>
        <p:spPr>
          <a:xfrm>
            <a:off x="6172200" y="914400"/>
            <a:ext cx="2742480" cy="187416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61" name=""/>
          <p:cNvSpPr/>
          <p:nvPr/>
        </p:nvSpPr>
        <p:spPr>
          <a:xfrm>
            <a:off x="2914920" y="3946680"/>
            <a:ext cx="462240" cy="452880"/>
          </a:xfrm>
          <a:prstGeom prst="rect">
            <a:avLst/>
          </a:prstGeom>
          <a:solidFill>
            <a:srgbClr val="333333"/>
          </a:solidFill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0"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2" name=""/>
          <p:cNvSpPr/>
          <p:nvPr/>
        </p:nvSpPr>
        <p:spPr>
          <a:xfrm>
            <a:off x="2356920" y="1834200"/>
            <a:ext cx="552600" cy="211248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3" name=""/>
          <p:cNvSpPr/>
          <p:nvPr/>
        </p:nvSpPr>
        <p:spPr>
          <a:xfrm>
            <a:off x="2626920" y="1834200"/>
            <a:ext cx="750600" cy="211248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4" name=""/>
          <p:cNvSpPr/>
          <p:nvPr/>
        </p:nvSpPr>
        <p:spPr>
          <a:xfrm>
            <a:off x="2356920" y="2135520"/>
            <a:ext cx="552600" cy="226440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5" name=""/>
          <p:cNvSpPr/>
          <p:nvPr/>
        </p:nvSpPr>
        <p:spPr>
          <a:xfrm>
            <a:off x="2356920" y="1834200"/>
            <a:ext cx="269640" cy="300960"/>
          </a:xfrm>
          <a:prstGeom prst="rect">
            <a:avLst/>
          </a:prstGeom>
          <a:noFill/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66" name="" descr=""/>
          <p:cNvPicPr/>
          <p:nvPr/>
        </p:nvPicPr>
        <p:blipFill>
          <a:blip r:embed="rId3"/>
          <a:srcRect l="0" t="5104" r="0" b="0"/>
          <a:stretch/>
        </p:blipFill>
        <p:spPr>
          <a:xfrm>
            <a:off x="2909520" y="3946680"/>
            <a:ext cx="467640" cy="45576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67" name=""/>
          <p:cNvSpPr/>
          <p:nvPr/>
        </p:nvSpPr>
        <p:spPr>
          <a:xfrm flipH="1">
            <a:off x="6759360" y="2108520"/>
            <a:ext cx="791280" cy="229464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8" name=""/>
          <p:cNvSpPr/>
          <p:nvPr/>
        </p:nvSpPr>
        <p:spPr>
          <a:xfrm flipH="1">
            <a:off x="6758280" y="3949920"/>
            <a:ext cx="462240" cy="452880"/>
          </a:xfrm>
          <a:prstGeom prst="rect">
            <a:avLst/>
          </a:prstGeom>
          <a:solidFill>
            <a:srgbClr val="333333"/>
          </a:solidFill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numCol="1" spcCol="0"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69" name=""/>
          <p:cNvSpPr/>
          <p:nvPr/>
        </p:nvSpPr>
        <p:spPr>
          <a:xfrm flipH="1">
            <a:off x="7221960" y="1807200"/>
            <a:ext cx="598680" cy="214272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0" name=""/>
          <p:cNvSpPr/>
          <p:nvPr/>
        </p:nvSpPr>
        <p:spPr>
          <a:xfrm flipH="1">
            <a:off x="6759360" y="1807200"/>
            <a:ext cx="791280" cy="214272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1" name=""/>
          <p:cNvSpPr/>
          <p:nvPr/>
        </p:nvSpPr>
        <p:spPr>
          <a:xfrm flipH="1">
            <a:off x="7221960" y="2108520"/>
            <a:ext cx="598680" cy="2294640"/>
          </a:xfrm>
          <a:prstGeom prst="line">
            <a:avLst/>
          </a:prstGeom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2" name=""/>
          <p:cNvSpPr/>
          <p:nvPr/>
        </p:nvSpPr>
        <p:spPr>
          <a:xfrm flipH="1">
            <a:off x="7549920" y="1807200"/>
            <a:ext cx="269640" cy="300960"/>
          </a:xfrm>
          <a:prstGeom prst="rect">
            <a:avLst/>
          </a:prstGeom>
          <a:noFill/>
          <a:ln w="108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73" name="" descr=""/>
          <p:cNvPicPr/>
          <p:nvPr/>
        </p:nvPicPr>
        <p:blipFill>
          <a:blip r:embed="rId4"/>
          <a:stretch/>
        </p:blipFill>
        <p:spPr>
          <a:xfrm>
            <a:off x="6760080" y="3962160"/>
            <a:ext cx="487080" cy="440640"/>
          </a:xfrm>
          <a:prstGeom prst="rect">
            <a:avLst/>
          </a:prstGeom>
          <a:noFill/>
          <a:ln w="10800">
            <a:noFill/>
          </a:ln>
        </p:spPr>
      </p:pic>
      <p:pic>
        <p:nvPicPr>
          <p:cNvPr id="74" name="" descr=""/>
          <p:cNvPicPr/>
          <p:nvPr/>
        </p:nvPicPr>
        <p:blipFill>
          <a:blip r:embed="rId5"/>
          <a:stretch/>
        </p:blipFill>
        <p:spPr>
          <a:xfrm>
            <a:off x="4328640" y="3575160"/>
            <a:ext cx="1516320" cy="101448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75" name=""/>
          <p:cNvSpPr/>
          <p:nvPr/>
        </p:nvSpPr>
        <p:spPr>
          <a:xfrm>
            <a:off x="3469320" y="4181040"/>
            <a:ext cx="792000" cy="360"/>
          </a:xfrm>
          <a:prstGeom prst="line">
            <a:avLst/>
          </a:prstGeom>
          <a:ln w="1080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6" name=""/>
          <p:cNvSpPr/>
          <p:nvPr/>
        </p:nvSpPr>
        <p:spPr>
          <a:xfrm>
            <a:off x="5845320" y="4152240"/>
            <a:ext cx="752040" cy="360"/>
          </a:xfrm>
          <a:prstGeom prst="line">
            <a:avLst/>
          </a:prstGeom>
          <a:ln w="10800">
            <a:solidFill>
              <a:srgbClr val="ffffff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77" name=""/>
          <p:cNvSpPr/>
          <p:nvPr/>
        </p:nvSpPr>
        <p:spPr>
          <a:xfrm>
            <a:off x="4552200" y="4590000"/>
            <a:ext cx="980640" cy="345960"/>
          </a:xfrm>
          <a:prstGeom prst="rect">
            <a:avLst/>
          </a:prstGeom>
          <a:noFill/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(gather)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6C089F0-6008-4377-947E-FA80001C317A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44000" y="71640"/>
            <a:ext cx="9539640" cy="648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Párhuzmosítás kihívásai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Nagy rács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Double buffering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Szinkronizáció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Bounds checking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6A9C622-953B-45EB-9DD0-2A3CA4DAB3A1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44000" y="71640"/>
            <a:ext cx="9539640" cy="648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Gray Scott model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190440" y="1283400"/>
            <a:ext cx="4862520" cy="3339360"/>
          </a:xfrm>
          <a:prstGeom prst="rect">
            <a:avLst/>
          </a:prstGeom>
          <a:noFill/>
          <a:ln w="10800">
            <a:noFill/>
          </a:ln>
        </p:spPr>
      </p:pic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5634000" y="1221120"/>
            <a:ext cx="3855960" cy="348048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9F2038-2FB9-4ACE-AD40-89477EE7CF0B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657</TotalTime>
  <Application>LibreOffice/25.8.2.1$Linux_X86_64 LibreOffice_project/580$Build-1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2025-10-13T16:32:57Z</dcterms:created>
  <dc:creator/>
  <dc:description>This work is licensed under a Creative Commons 0 License.
It makes use of the works of Mateus Machado Luna.</dc:description>
  <dc:language>en-US</dc:language>
  <cp:lastModifiedBy/>
  <cp:lastPrinted>2025-10-16T16:37:04Z</cp:lastPrinted>
  <dcterms:modified xsi:type="dcterms:W3CDTF">2025-10-16T14:04:31Z</dcterms:modified>
  <cp:revision>6</cp:revision>
  <dc:subject/>
  <dc:title>Portfolio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